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8" r:id="rId4"/>
    <p:sldId id="269" r:id="rId5"/>
    <p:sldId id="270" r:id="rId6"/>
    <p:sldId id="271" r:id="rId7"/>
    <p:sldId id="272" r:id="rId8"/>
    <p:sldId id="273" r:id="rId9"/>
    <p:sldId id="274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396A1E-1E01-301B-FB45-043C62920E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9BC5099-D298-C0AE-9DC9-3827560856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BBB8F34-E2A1-26A6-6DB9-4D61D3E84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C5C7-6CF6-42E3-AE90-DA3E6B6A28F7}" type="datetimeFigureOut">
              <a:rPr lang="nl-NL" smtClean="0"/>
              <a:t>27-11-2022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E000097-0302-82EE-EBFE-C22D426E9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DD9C15D-95A9-5FEA-3D2F-C05C1CF2F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FB7E-EF76-4877-BBC3-3DF18171A4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4239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AB1AE6-951A-49AB-6400-6FF38C9D5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1336531-AEBB-9616-D01C-B39AC4C3EB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3CB82E1-9D2C-BF03-A94C-22CC96753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C5C7-6CF6-42E3-AE90-DA3E6B6A28F7}" type="datetimeFigureOut">
              <a:rPr lang="nl-NL" smtClean="0"/>
              <a:t>27-11-2022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A1B7702-9F97-59AD-3DED-37B042CF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D700188-E6A3-D99F-967E-F4227FB7D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FB7E-EF76-4877-BBC3-3DF18171A4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8954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6770F8B-2473-8ABE-BE3B-717E44F492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DEA61C5-2F1B-D55C-A604-90996A65C1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F498906-6A9A-9A49-C220-667FFD485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C5C7-6CF6-42E3-AE90-DA3E6B6A28F7}" type="datetimeFigureOut">
              <a:rPr lang="nl-NL" smtClean="0"/>
              <a:t>27-11-2022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9C9E22A-6720-7C39-00CF-0D34D5230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5F2A9FC-B9C6-72D0-51FF-92C2379DB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FB7E-EF76-4877-BBC3-3DF18171A4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8317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C2EFB7E-EF76-4877-BBC3-3DF18171A4C9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CBAC5C7-6CF6-42E3-AE90-DA3E6B6A28F7}" type="datetimeFigureOut">
              <a:rPr lang="nl-NL" smtClean="0"/>
              <a:t>27-11-2022</a:t>
            </a:fld>
            <a:endParaRPr lang="nl-NL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931870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C5C7-6CF6-42E3-AE90-DA3E6B6A28F7}" type="datetimeFigureOut">
              <a:rPr lang="nl-NL" smtClean="0"/>
              <a:t>27-11-2022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FB7E-EF76-4877-BBC3-3DF18171A4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4690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C2EFB7E-EF76-4877-BBC3-3DF18171A4C9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CBAC5C7-6CF6-42E3-AE90-DA3E6B6A28F7}" type="datetimeFigureOut">
              <a:rPr lang="nl-NL" smtClean="0"/>
              <a:t>27-11-2022</a:t>
            </a:fld>
            <a:endParaRPr lang="nl-NL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13425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C2EFB7E-EF76-4877-BBC3-3DF18171A4C9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CBAC5C7-6CF6-42E3-AE90-DA3E6B6A28F7}" type="datetimeFigureOut">
              <a:rPr lang="nl-NL" smtClean="0"/>
              <a:t>27-11-2022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876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C5C7-6CF6-42E3-AE90-DA3E6B6A28F7}" type="datetimeFigureOut">
              <a:rPr lang="nl-NL" smtClean="0"/>
              <a:t>27-11-2022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FB7E-EF76-4877-BBC3-3DF18171A4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3897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C5C7-6CF6-42E3-AE90-DA3E6B6A28F7}" type="datetimeFigureOut">
              <a:rPr lang="nl-NL" smtClean="0"/>
              <a:t>27-11-2022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C2EFB7E-EF76-4877-BBC3-3DF18171A4C9}" type="slidenum">
              <a:rPr lang="nl-NL" smtClean="0"/>
              <a:t>‹nr.›</a:t>
            </a:fld>
            <a:endParaRPr lang="nl-NL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63181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C5C7-6CF6-42E3-AE90-DA3E6B6A28F7}" type="datetimeFigureOut">
              <a:rPr lang="nl-NL" smtClean="0"/>
              <a:t>27-11-2022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FB7E-EF76-4877-BBC3-3DF18171A4C9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683389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C5C7-6CF6-42E3-AE90-DA3E6B6A28F7}" type="datetimeFigureOut">
              <a:rPr lang="nl-NL" smtClean="0"/>
              <a:t>27-11-2022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FB7E-EF76-4877-BBC3-3DF18171A4C9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54205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55A740-0D30-A603-3F4A-9590BD2D4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75A891-B9E9-F165-6A42-60BD6E174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2F76126-E529-C94F-57D9-57F05F385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C5C7-6CF6-42E3-AE90-DA3E6B6A28F7}" type="datetimeFigureOut">
              <a:rPr lang="nl-NL" smtClean="0"/>
              <a:t>27-11-2022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47825F-ED21-72D6-8D0C-9E3629C87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6BA9ACA-8282-3DFE-26B9-964352E1E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FB7E-EF76-4877-BBC3-3DF18171A4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10667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C5C7-6CF6-42E3-AE90-DA3E6B6A28F7}" type="datetimeFigureOut">
              <a:rPr lang="nl-NL" smtClean="0"/>
              <a:t>27-11-2022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C2EFB7E-EF76-4877-BBC3-3DF18171A4C9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810353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C5C7-6CF6-42E3-AE90-DA3E6B6A28F7}" type="datetimeFigureOut">
              <a:rPr lang="nl-NL" smtClean="0"/>
              <a:t>27-11-2022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C2EFB7E-EF76-4877-BBC3-3DF18171A4C9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1503130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C5C7-6CF6-42E3-AE90-DA3E6B6A28F7}" type="datetimeFigureOut">
              <a:rPr lang="nl-NL" smtClean="0"/>
              <a:t>27-11-2022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FB7E-EF76-4877-BBC3-3DF18171A4C9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9259309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C5C7-6CF6-42E3-AE90-DA3E6B6A28F7}" type="datetimeFigureOut">
              <a:rPr lang="nl-NL" smtClean="0"/>
              <a:t>27-11-2022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C2EFB7E-EF76-4877-BBC3-3DF18171A4C9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3227750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C5C7-6CF6-42E3-AE90-DA3E6B6A28F7}" type="datetimeFigureOut">
              <a:rPr lang="nl-NL" smtClean="0"/>
              <a:t>27-11-2022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FB7E-EF76-4877-BBC3-3DF18171A4C9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8913577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C5C7-6CF6-42E3-AE90-DA3E6B6A28F7}" type="datetimeFigureOut">
              <a:rPr lang="nl-NL" smtClean="0"/>
              <a:t>27-11-2022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FB7E-EF76-4877-BBC3-3DF18171A4C9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5697243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C5C7-6CF6-42E3-AE90-DA3E6B6A28F7}" type="datetimeFigureOut">
              <a:rPr lang="nl-NL" smtClean="0"/>
              <a:t>27-11-2022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FB7E-EF76-4877-BBC3-3DF18171A4C9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6596800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C5C7-6CF6-42E3-AE90-DA3E6B6A28F7}" type="datetimeFigureOut">
              <a:rPr lang="nl-NL" smtClean="0"/>
              <a:t>27-11-2022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FB7E-EF76-4877-BBC3-3DF18171A4C9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21111117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C5C7-6CF6-42E3-AE90-DA3E6B6A28F7}" type="datetimeFigureOut">
              <a:rPr lang="nl-NL" smtClean="0"/>
              <a:t>27-11-2022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FB7E-EF76-4877-BBC3-3DF18171A4C9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8418520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C5C7-6CF6-42E3-AE90-DA3E6B6A28F7}" type="datetimeFigureOut">
              <a:rPr lang="nl-NL" smtClean="0"/>
              <a:t>27-11-2022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FB7E-EF76-4877-BBC3-3DF18171A4C9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71079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A08A34-400F-0F40-9EA1-FF246D354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A5E1199-962D-F32B-3BE8-ECBAECDA6F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ACC34D7-1073-F071-AF7F-47F10F44E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C5C7-6CF6-42E3-AE90-DA3E6B6A28F7}" type="datetimeFigureOut">
              <a:rPr lang="nl-NL" smtClean="0"/>
              <a:t>27-11-2022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4BA6704-8C75-8CFB-BDA8-29BDF931B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EFC39F1-1EE8-BBC1-656B-A04C9A0D8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FB7E-EF76-4877-BBC3-3DF18171A4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85761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C2EFB7E-EF76-4877-BBC3-3DF18171A4C9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CBAC5C7-6CF6-42E3-AE90-DA3E6B6A28F7}" type="datetimeFigureOut">
              <a:rPr lang="nl-NL" smtClean="0"/>
              <a:t>27-11-2022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156013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C2EFB7E-EF76-4877-BBC3-3DF18171A4C9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CBAC5C7-6CF6-42E3-AE90-DA3E6B6A28F7}" type="datetimeFigureOut">
              <a:rPr lang="nl-NL" smtClean="0"/>
              <a:t>27-11-2022</a:t>
            </a:fld>
            <a:endParaRPr lang="nl-NL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0468668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C2EFB7E-EF76-4877-BBC3-3DF18171A4C9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CBAC5C7-6CF6-42E3-AE90-DA3E6B6A28F7}" type="datetimeFigureOut">
              <a:rPr lang="nl-NL" smtClean="0"/>
              <a:t>27-11-2022</a:t>
            </a:fld>
            <a:endParaRPr lang="nl-NL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7850184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C5C7-6CF6-42E3-AE90-DA3E6B6A28F7}" type="datetimeFigureOut">
              <a:rPr lang="nl-NL" smtClean="0"/>
              <a:t>27-11-2022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FB7E-EF76-4877-BBC3-3DF18171A4C9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2493313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C5C7-6CF6-42E3-AE90-DA3E6B6A28F7}" type="datetimeFigureOut">
              <a:rPr lang="nl-NL" smtClean="0"/>
              <a:t>27-11-2022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C2EFB7E-EF76-4877-BBC3-3DF18171A4C9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0884902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C5C7-6CF6-42E3-AE90-DA3E6B6A28F7}" type="datetimeFigureOut">
              <a:rPr lang="nl-NL" smtClean="0"/>
              <a:t>27-11-2022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C2EFB7E-EF76-4877-BBC3-3DF18171A4C9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5792361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C5C7-6CF6-42E3-AE90-DA3E6B6A28F7}" type="datetimeFigureOut">
              <a:rPr lang="nl-NL" smtClean="0"/>
              <a:t>27-11-2022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FB7E-EF76-4877-BBC3-3DF18171A4C9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5467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0CBAC5C7-6CF6-42E3-AE90-DA3E6B6A28F7}" type="datetimeFigureOut">
              <a:rPr lang="nl-NL" smtClean="0"/>
              <a:t>27-11-2022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C2EFB7E-EF76-4877-BBC3-3DF18171A4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62355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0CBAC5C7-6CF6-42E3-AE90-DA3E6B6A28F7}" type="datetimeFigureOut">
              <a:rPr lang="nl-NL" smtClean="0"/>
              <a:t>27-11-2022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C2EFB7E-EF76-4877-BBC3-3DF18171A4C9}" type="slidenum">
              <a:rPr lang="nl-NL" smtClean="0"/>
              <a:t>‹nr.›</a:t>
            </a:fld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033339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0CBAC5C7-6CF6-42E3-AE90-DA3E6B6A28F7}" type="datetimeFigureOut">
              <a:rPr lang="nl-NL" smtClean="0"/>
              <a:t>27-11-2022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C2EFB7E-EF76-4877-BBC3-3DF18171A4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4678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DFFEFB-182D-2C3F-62F8-299763C27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80066B8-F64F-2ECD-7139-4E463151DF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71AABB8-0DA7-8718-B8D3-EAC6ACB919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252F730-13D4-121D-4EBB-FC913BD23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C5C7-6CF6-42E3-AE90-DA3E6B6A28F7}" type="datetimeFigureOut">
              <a:rPr lang="nl-NL" smtClean="0"/>
              <a:t>27-11-2022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407D74F-7391-1040-DDE0-C0369CC2C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370F547-69E1-4B5C-498E-581CACD72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FB7E-EF76-4877-BBC3-3DF18171A4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16189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0CBAC5C7-6CF6-42E3-AE90-DA3E6B6A28F7}" type="datetimeFigureOut">
              <a:rPr lang="nl-NL" smtClean="0"/>
              <a:t>27-11-2022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C2EFB7E-EF76-4877-BBC3-3DF18171A4C9}" type="slidenum">
              <a:rPr lang="nl-NL" smtClean="0"/>
              <a:t>‹nr.›</a:t>
            </a:fld>
            <a:endParaRPr lang="nl-NL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 dirty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 dirty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 dirty="0"/>
                <a:t>Derde niveau</a:t>
              </a:r>
            </a:p>
            <a:p>
              <a:pPr marL="0" lvl="3"/>
              <a:r>
                <a:rPr lang="nl-NL" b="1" noProof="0" dirty="0"/>
                <a:t>Vierde niveau</a:t>
              </a:r>
            </a:p>
            <a:p>
              <a:pPr marL="0" lvl="4"/>
              <a:r>
                <a:rPr lang="nl-NL" noProof="0" dirty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 dirty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 dirty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 dirty="0"/>
                <a:t>Achtste niveau - Subtitel</a:t>
              </a:r>
            </a:p>
            <a:p>
              <a:pPr marL="0" lvl="8"/>
              <a:r>
                <a:rPr lang="nl-NL" noProof="0" dirty="0"/>
                <a:t>Negende Niveau</a:t>
              </a:r>
            </a:p>
            <a:p>
              <a:endParaRPr lang="nl-NL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3453182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9493E3-FED3-6075-DFD4-8AEB48A5F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7AA0249-42B7-10F1-6FEF-06557F0F7B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A20AFE0-DB0C-3133-3AE1-BB8D8A6BA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7FC8C7E-0D53-D37E-E83C-20683BABC4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A6CFC5F-3581-AF97-3840-92D6F9E6E3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E909FE9-0E90-4334-E116-7590E7420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C5C7-6CF6-42E3-AE90-DA3E6B6A28F7}" type="datetimeFigureOut">
              <a:rPr lang="nl-NL" smtClean="0"/>
              <a:t>27-11-2022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13E6D84-B5DA-9BBF-EE8C-DCA4FCBCB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58ECCE9-AEBC-DAAD-5D43-D70E1F1A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FB7E-EF76-4877-BBC3-3DF18171A4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5128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17D1DF-C00F-03C7-9EA5-FCD6873E1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7B7DD6D-6B75-C19B-C40B-F3C7AF22A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C5C7-6CF6-42E3-AE90-DA3E6B6A28F7}" type="datetimeFigureOut">
              <a:rPr lang="nl-NL" smtClean="0"/>
              <a:t>27-11-2022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86D1551-0842-656F-A00B-25BFB9EF5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4350138-71DA-81CF-D9C6-C27BAE6AD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FB7E-EF76-4877-BBC3-3DF18171A4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6307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F6D6E72-D1F6-D195-F0F7-94E913932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C5C7-6CF6-42E3-AE90-DA3E6B6A28F7}" type="datetimeFigureOut">
              <a:rPr lang="nl-NL" smtClean="0"/>
              <a:t>27-11-2022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BBB492B-21EA-A723-1E22-D902AC3F4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5B653D0-65D4-A060-E7E4-6EF8D09D5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FB7E-EF76-4877-BBC3-3DF18171A4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9697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08B6DF-9864-DE0C-710E-0A382A927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EBA404-DACB-FB1C-CC84-391316685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C254A81-DBB1-43CF-B8F4-02297B71E7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C61838D-281A-4B43-C112-165D9852B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C5C7-6CF6-42E3-AE90-DA3E6B6A28F7}" type="datetimeFigureOut">
              <a:rPr lang="nl-NL" smtClean="0"/>
              <a:t>27-11-2022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92303F2-14AB-C690-70CA-9C8E2456F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9657789-85F8-956D-7D3D-2DB02983E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FB7E-EF76-4877-BBC3-3DF18171A4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89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16E15D-2CA8-898A-8211-ADA9C79E5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58C8BC9-52E2-C83D-3E5D-38C3D7577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EB4C279-D56F-D580-FA29-ACD94669B0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6C5C6C6-D184-1512-CDE9-0343B5607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C5C7-6CF6-42E3-AE90-DA3E6B6A28F7}" type="datetimeFigureOut">
              <a:rPr lang="nl-NL" smtClean="0"/>
              <a:t>27-11-2022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A38843A-18BB-5208-2BB3-6915372E0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9016990-1F85-70BD-8A9B-21F315356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FB7E-EF76-4877-BBC3-3DF18171A4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8986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7CF0A05-5039-51D1-C6F7-51E582FE1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FDBD1C4-4417-A929-0DBD-DF1FA2139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ECEA0DB-F4C8-FF32-1658-4DEF498115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AC5C7-6CF6-42E3-AE90-DA3E6B6A28F7}" type="datetimeFigureOut">
              <a:rPr lang="nl-NL" smtClean="0"/>
              <a:t>27-11-2022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8D60CD3-5904-5B32-6549-AC43724D3D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411787-D2BB-22AC-1C0D-6D41C2046E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EFB7E-EF76-4877-BBC3-3DF18171A4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8815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0CBAC5C7-6CF6-42E3-AE90-DA3E6B6A28F7}" type="datetimeFigureOut">
              <a:rPr lang="nl-NL" smtClean="0"/>
              <a:t>27-11-2022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AC2EFB7E-EF76-4877-BBC3-3DF18171A4C9}" type="slidenum">
              <a:rPr lang="nl-NL" smtClean="0"/>
              <a:t>‹nr.›</a:t>
            </a:fld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804185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234">
          <p15:clr>
            <a:srgbClr val="F26B43"/>
          </p15:clr>
        </p15:guide>
        <p15:guide id="4" pos="7446">
          <p15:clr>
            <a:srgbClr val="F26B43"/>
          </p15:clr>
        </p15:guide>
        <p15:guide id="5" orient="horz" pos="187">
          <p15:clr>
            <a:srgbClr val="F26B43"/>
          </p15:clr>
        </p15:guide>
        <p15:guide id="6" orient="horz" pos="1071">
          <p15:clr>
            <a:srgbClr val="F26B43"/>
          </p15:clr>
        </p15:guide>
        <p15:guide id="7" orient="horz" pos="3861">
          <p15:clr>
            <a:srgbClr val="F26B43"/>
          </p15:clr>
        </p15:guide>
        <p15:guide id="8" orient="horz" pos="39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1006D6-2C23-8386-4AF2-5135B0012D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20F02CD-A42C-EEC0-4A69-7D647DB887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5249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>
            <a:extLst>
              <a:ext uri="{FF2B5EF4-FFF2-40B4-BE49-F238E27FC236}">
                <a16:creationId xmlns:a16="http://schemas.microsoft.com/office/drawing/2014/main" id="{FE55CA22-BC0C-A335-DBFB-D2271805C3E3}"/>
              </a:ext>
            </a:extLst>
          </p:cNvPr>
          <p:cNvSpPr>
            <a:spLocks/>
          </p:cNvSpPr>
          <p:nvPr/>
        </p:nvSpPr>
        <p:spPr bwMode="auto">
          <a:xfrm>
            <a:off x="9012891" y="6399620"/>
            <a:ext cx="25904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 sz="120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defRPr>
            </a:lvl9pPr>
          </a:lstStyle>
          <a:p>
            <a:pPr algn="ctr" eaLnBrk="1"/>
            <a:fld id="{77C2F867-FB00-4868-8771-BF022B40291F}" type="slidenum">
              <a:rPr lang="nl-NL" altLang="nl-NL">
                <a:solidFill>
                  <a:srgbClr val="898989"/>
                </a:solidFill>
              </a:rPr>
              <a:pPr algn="ctr" eaLnBrk="1"/>
              <a:t>2</a:t>
            </a:fld>
            <a:endParaRPr lang="nl-NL" altLang="nl-NL">
              <a:solidFill>
                <a:srgbClr val="898989"/>
              </a:solidFill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DFD037AD-D3C0-35E2-4F88-42090D6F5D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nl-NL" altLang="nl-NL">
                <a:solidFill>
                  <a:srgbClr val="004C4E"/>
                </a:solidFill>
              </a:rPr>
              <a:t>Bekappen</a:t>
            </a:r>
          </a:p>
        </p:txBody>
      </p:sp>
      <p:sp>
        <p:nvSpPr>
          <p:cNvPr id="16389" name="Rectangle 4">
            <a:extLst>
              <a:ext uri="{FF2B5EF4-FFF2-40B4-BE49-F238E27FC236}">
                <a16:creationId xmlns:a16="http://schemas.microsoft.com/office/drawing/2014/main" id="{DAAEA40E-3C8C-A2DA-7011-447BE3EA9E51}"/>
              </a:ext>
            </a:extLst>
          </p:cNvPr>
          <p:cNvSpPr>
            <a:spLocks/>
          </p:cNvSpPr>
          <p:nvPr/>
        </p:nvSpPr>
        <p:spPr bwMode="auto">
          <a:xfrm>
            <a:off x="1981200" y="1460500"/>
            <a:ext cx="8229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 marL="382588" indent="-342900">
              <a:defRPr sz="120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defRPr>
            </a:lvl9pPr>
          </a:lstStyle>
          <a:p>
            <a: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</a:pPr>
            <a:endParaRPr lang="nl-NL" altLang="nl-NL" sz="3200"/>
          </a:p>
        </p:txBody>
      </p:sp>
      <p:sp>
        <p:nvSpPr>
          <p:cNvPr id="16390" name="Rectangle 5">
            <a:extLst>
              <a:ext uri="{FF2B5EF4-FFF2-40B4-BE49-F238E27FC236}">
                <a16:creationId xmlns:a16="http://schemas.microsoft.com/office/drawing/2014/main" id="{61F62EBF-0C02-6848-0108-6CB1328E9B5B}"/>
              </a:ext>
            </a:extLst>
          </p:cNvPr>
          <p:cNvSpPr>
            <a:spLocks/>
          </p:cNvSpPr>
          <p:nvPr/>
        </p:nvSpPr>
        <p:spPr bwMode="auto">
          <a:xfrm>
            <a:off x="510744" y="992910"/>
            <a:ext cx="8250237" cy="4252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defRPr>
            </a:lvl1pPr>
            <a:lvl2pPr marL="742950" indent="-285750" defTabSz="457200">
              <a:defRPr sz="120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defRPr>
            </a:lvl2pPr>
            <a:lvl3pPr marL="1143000" indent="-228600" defTabSz="457200">
              <a:defRPr sz="120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defRPr>
            </a:lvl3pPr>
            <a:lvl4pPr marL="1600200" indent="-228600" defTabSz="457200">
              <a:defRPr sz="120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defRPr>
            </a:lvl4pPr>
            <a:lvl5pPr marL="2057400" indent="-228600" defTabSz="457200">
              <a:defRPr sz="120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defRPr>
            </a:lvl9pPr>
          </a:lstStyle>
          <a:p>
            <a:pPr marL="171450" indent="-171450" eaLnBrk="1">
              <a:buFont typeface="Arial" panose="020B0604020202020204" pitchFamily="34" charset="0"/>
              <a:buChar char="•"/>
            </a:pPr>
            <a:endParaRPr lang="nl-NL" altLang="nl-NL" dirty="0">
              <a:solidFill>
                <a:srgbClr val="004D4D"/>
              </a:solidFill>
              <a:latin typeface="Wingdings" panose="05000000000000000000" pitchFamily="2" charset="2"/>
              <a:ea typeface="Wingdings" panose="05000000000000000000" pitchFamily="2" charset="2"/>
              <a:cs typeface="Wingdings" panose="05000000000000000000" pitchFamily="2" charset="2"/>
              <a:sym typeface="Wingdings" panose="05000000000000000000" pitchFamily="2" charset="2"/>
            </a:endParaRPr>
          </a:p>
          <a:p>
            <a:pPr marL="171450" indent="-171450" eaLnBrk="1">
              <a:buFont typeface="Arial" panose="020B0604020202020204" pitchFamily="34" charset="0"/>
              <a:buChar char="•"/>
            </a:pPr>
            <a:endParaRPr lang="nl-NL" altLang="nl-NL" sz="2000" dirty="0">
              <a:solidFill>
                <a:srgbClr val="004D4D"/>
              </a:solidFill>
              <a:latin typeface="Wingdings" panose="05000000000000000000" pitchFamily="2" charset="2"/>
              <a:ea typeface="Wingdings" panose="05000000000000000000" pitchFamily="2" charset="2"/>
              <a:cs typeface="Wingdings" panose="05000000000000000000" pitchFamily="2" charset="2"/>
              <a:sym typeface="Wingdings" panose="05000000000000000000" pitchFamily="2" charset="2"/>
            </a:endParaRPr>
          </a:p>
          <a:p>
            <a:pPr marL="342900" indent="-342900" eaLnBrk="1">
              <a:buFont typeface="Arial" panose="020B0604020202020204" pitchFamily="34" charset="0"/>
              <a:buChar char="•"/>
            </a:pPr>
            <a:r>
              <a:rPr lang="nl-NL" altLang="nl-NL" sz="2000" dirty="0">
                <a:solidFill>
                  <a:srgbClr val="004D4D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Moment van bekappen of controle: </a:t>
            </a:r>
          </a:p>
          <a:p>
            <a:pPr marL="285750" indent="-285750">
              <a:spcBef>
                <a:spcPts val="1100"/>
              </a:spcBef>
              <a:buFont typeface="Arial" panose="020B0604020202020204" pitchFamily="34" charset="0"/>
              <a:buChar char="•"/>
            </a:pPr>
            <a:r>
              <a:rPr lang="nl-NL" altLang="nl-NL" sz="2000" dirty="0">
                <a:solidFill>
                  <a:srgbClr val="004D4D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voor droogstand </a:t>
            </a:r>
          </a:p>
          <a:p>
            <a:pPr marL="285750" indent="-285750">
              <a:spcBef>
                <a:spcPts val="1100"/>
              </a:spcBef>
              <a:buFont typeface="Arial" panose="020B0604020202020204" pitchFamily="34" charset="0"/>
              <a:buChar char="•"/>
            </a:pPr>
            <a:r>
              <a:rPr lang="nl-NL" altLang="nl-NL" sz="2000" dirty="0">
                <a:solidFill>
                  <a:srgbClr val="004D4D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3e maand lactatie </a:t>
            </a:r>
            <a:br>
              <a:rPr lang="nl-NL" altLang="nl-NL" sz="2000" dirty="0">
                <a:solidFill>
                  <a:srgbClr val="004D4D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endParaRPr lang="nl-NL" altLang="nl-NL" sz="2000" dirty="0">
              <a:solidFill>
                <a:srgbClr val="004D4D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285750" indent="-285750" eaLnBrk="1">
              <a:buFont typeface="Arial" panose="020B0604020202020204" pitchFamily="34" charset="0"/>
              <a:buChar char="•"/>
            </a:pPr>
            <a:r>
              <a:rPr lang="nl-NL" altLang="nl-NL" sz="2000" dirty="0">
                <a:solidFill>
                  <a:srgbClr val="004D4D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op basis van </a:t>
            </a:r>
            <a:r>
              <a:rPr lang="nl-NL" altLang="nl-NL" sz="2000" dirty="0" err="1">
                <a:solidFill>
                  <a:srgbClr val="004D4D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koesignalen</a:t>
            </a:r>
            <a:r>
              <a:rPr lang="nl-NL" altLang="nl-NL" sz="2000" dirty="0">
                <a:solidFill>
                  <a:srgbClr val="004D4D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altLang="nl-NL" sz="2000" dirty="0">
                <a:solidFill>
                  <a:srgbClr val="004D4D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Uitvoering volgens 5 stappen plan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altLang="nl-NL" sz="2000" dirty="0">
                <a:solidFill>
                  <a:srgbClr val="004D4D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Chronische probleemdieren in schema voor iedere 2 </a:t>
            </a:r>
            <a:r>
              <a:rPr lang="nl-NL" altLang="nl-NL" sz="2000" dirty="0" err="1">
                <a:solidFill>
                  <a:srgbClr val="004D4D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mnd</a:t>
            </a:r>
            <a:r>
              <a:rPr lang="nl-NL" altLang="nl-NL" sz="2000" dirty="0">
                <a:solidFill>
                  <a:srgbClr val="004D4D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br>
              <a:rPr lang="nl-NL" altLang="nl-NL" sz="2000" dirty="0">
                <a:solidFill>
                  <a:srgbClr val="004D4D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endParaRPr lang="nl-NL" altLang="nl-NL" sz="2000" dirty="0">
              <a:solidFill>
                <a:srgbClr val="004D4D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342900" indent="-342900" eaLnBrk="1">
              <a:buFont typeface="Arial" panose="020B0604020202020204" pitchFamily="34" charset="0"/>
              <a:buChar char="•"/>
            </a:pPr>
            <a:r>
              <a:rPr lang="nl-NL" altLang="nl-NL" sz="2000" dirty="0">
                <a:solidFill>
                  <a:srgbClr val="004D4D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Koeien met aandoening iedere 2 á 3 weken controleren tot genezing heeft plaatsgevonden </a:t>
            </a: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>
            <a:extLst>
              <a:ext uri="{FF2B5EF4-FFF2-40B4-BE49-F238E27FC236}">
                <a16:creationId xmlns:a16="http://schemas.microsoft.com/office/drawing/2014/main" id="{4E104B5C-2235-468B-5708-5FA43EBD912A}"/>
              </a:ext>
            </a:extLst>
          </p:cNvPr>
          <p:cNvSpPr>
            <a:spLocks/>
          </p:cNvSpPr>
          <p:nvPr/>
        </p:nvSpPr>
        <p:spPr bwMode="auto">
          <a:xfrm>
            <a:off x="9012891" y="6399620"/>
            <a:ext cx="25904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 sz="120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defRPr>
            </a:lvl9pPr>
          </a:lstStyle>
          <a:p>
            <a:pPr algn="ctr" eaLnBrk="1"/>
            <a:fld id="{0E16490E-4E46-41A1-8AF1-315BA7279862}" type="slidenum">
              <a:rPr lang="nl-NL" altLang="nl-NL">
                <a:solidFill>
                  <a:srgbClr val="898989"/>
                </a:solidFill>
              </a:rPr>
              <a:pPr algn="ctr" eaLnBrk="1"/>
              <a:t>3</a:t>
            </a:fld>
            <a:endParaRPr lang="nl-NL" altLang="nl-NL">
              <a:solidFill>
                <a:srgbClr val="898989"/>
              </a:solidFill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E07D6721-69BB-2051-8B09-0D126E347F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3918" y="611188"/>
            <a:ext cx="7200900" cy="1511300"/>
          </a:xfrm>
        </p:spPr>
        <p:txBody>
          <a:bodyPr/>
          <a:lstStyle/>
          <a:p>
            <a:pPr eaLnBrk="1"/>
            <a:r>
              <a:rPr lang="nl-NL" altLang="nl-NL" sz="3200" dirty="0">
                <a:solidFill>
                  <a:srgbClr val="033C3D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De Hollandse methode</a:t>
            </a:r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06B20F2E-7E21-4E04-ACA9-0825E3C92E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78000" y="1181100"/>
            <a:ext cx="8229600" cy="5257800"/>
          </a:xfrm>
        </p:spPr>
        <p:txBody>
          <a:bodyPr/>
          <a:lstStyle/>
          <a:p>
            <a:pPr eaLnBrk="1">
              <a:buFont typeface="Arial" panose="020B0604020202020204" pitchFamily="34" charset="0"/>
              <a:buChar char="•"/>
            </a:pPr>
            <a:endParaRPr lang="nl-NL" altLang="nl-NL" sz="2800">
              <a:solidFill>
                <a:srgbClr val="033D39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>
              <a:buFont typeface="Arial" panose="020B0604020202020204" pitchFamily="34" charset="0"/>
              <a:buChar char="•"/>
            </a:pPr>
            <a:endParaRPr lang="nl-NL" altLang="nl-NL" sz="2800">
              <a:solidFill>
                <a:srgbClr val="033D39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>
              <a:buFont typeface="Arial" panose="020B0604020202020204" pitchFamily="34" charset="0"/>
              <a:buChar char="•"/>
            </a:pPr>
            <a:r>
              <a:rPr lang="nl-NL" altLang="nl-NL" sz="2800">
                <a:solidFill>
                  <a:srgbClr val="033D3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Bekappen volgens een vijf stappenplan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>
            <a:extLst>
              <a:ext uri="{FF2B5EF4-FFF2-40B4-BE49-F238E27FC236}">
                <a16:creationId xmlns:a16="http://schemas.microsoft.com/office/drawing/2014/main" id="{96CFAE02-229A-19C4-8086-4175B9E2F6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1819" y="601229"/>
            <a:ext cx="6756400" cy="1955800"/>
          </a:xfrm>
        </p:spPr>
        <p:txBody>
          <a:bodyPr/>
          <a:lstStyle/>
          <a:p>
            <a:pPr eaLnBrk="1"/>
            <a:r>
              <a:rPr lang="nl-NL" altLang="nl-NL" sz="3200" dirty="0">
                <a:solidFill>
                  <a:srgbClr val="005C56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Stap 1</a:t>
            </a:r>
          </a:p>
        </p:txBody>
      </p:sp>
      <p:pic>
        <p:nvPicPr>
          <p:cNvPr id="18436" name="Picture 3" descr="image.png">
            <a:extLst>
              <a:ext uri="{FF2B5EF4-FFF2-40B4-BE49-F238E27FC236}">
                <a16:creationId xmlns:a16="http://schemas.microsoft.com/office/drawing/2014/main" id="{110B3883-5820-4405-2505-AD33C791CF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" t="1707" r="1026" b="1235"/>
          <a:stretch/>
        </p:blipFill>
        <p:spPr bwMode="auto">
          <a:xfrm>
            <a:off x="3084945" y="1676401"/>
            <a:ext cx="7121236" cy="4729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5" name="Rectangle 2">
            <a:extLst>
              <a:ext uri="{FF2B5EF4-FFF2-40B4-BE49-F238E27FC236}">
                <a16:creationId xmlns:a16="http://schemas.microsoft.com/office/drawing/2014/main" id="{3B1E9F96-7F61-2236-F3C7-988A93F9B0B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1819" y="840365"/>
            <a:ext cx="11449050" cy="4419599"/>
          </a:xfrm>
        </p:spPr>
        <p:txBody>
          <a:bodyPr/>
          <a:lstStyle/>
          <a:p>
            <a:pPr marL="0" indent="39688">
              <a:buNone/>
            </a:pPr>
            <a:endParaRPr lang="nl-NL" altLang="nl-NL" sz="2800" dirty="0">
              <a:solidFill>
                <a:srgbClr val="005C56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indent="39688">
              <a:buNone/>
            </a:pPr>
            <a:r>
              <a:rPr lang="nl-NL" altLang="nl-NL" sz="2800" dirty="0">
                <a:solidFill>
                  <a:srgbClr val="005C56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Knip de </a:t>
            </a:r>
            <a:r>
              <a:rPr lang="nl-NL" altLang="nl-NL" sz="2800" dirty="0" err="1">
                <a:solidFill>
                  <a:srgbClr val="005C56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binnenklauw</a:t>
            </a:r>
            <a:r>
              <a:rPr lang="nl-NL" altLang="nl-NL" sz="2800" dirty="0">
                <a:solidFill>
                  <a:srgbClr val="005C56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op 7,5 - 8,1 cm	1a</a:t>
            </a:r>
          </a:p>
          <a:p>
            <a:pPr marL="0" indent="39688">
              <a:buNone/>
            </a:pPr>
            <a:r>
              <a:rPr lang="nl-NL" altLang="nl-NL" sz="2800" dirty="0">
                <a:solidFill>
                  <a:srgbClr val="005C56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Maak de teen 0,5 cm dik    	      	         1b</a:t>
            </a:r>
          </a:p>
          <a:p>
            <a:pPr marL="0" indent="39688">
              <a:buNone/>
            </a:pPr>
            <a:r>
              <a:rPr lang="nl-NL" altLang="nl-NL" sz="2800" dirty="0">
                <a:solidFill>
                  <a:srgbClr val="005C56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Spaar het balgebied                             	1c</a:t>
            </a:r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>
            <a:extLst>
              <a:ext uri="{FF2B5EF4-FFF2-40B4-BE49-F238E27FC236}">
                <a16:creationId xmlns:a16="http://schemas.microsoft.com/office/drawing/2014/main" id="{5AD9D411-CD7C-CF56-98B2-464A828070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1200" y="295564"/>
            <a:ext cx="6635750" cy="1511300"/>
          </a:xfrm>
        </p:spPr>
        <p:txBody>
          <a:bodyPr/>
          <a:lstStyle/>
          <a:p>
            <a:pPr eaLnBrk="1"/>
            <a:r>
              <a:rPr lang="nl-NL" altLang="nl-NL" sz="3200" dirty="0">
                <a:solidFill>
                  <a:srgbClr val="033C3C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Stap 2</a:t>
            </a: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0B7AF42F-F878-23DE-B98D-D3AF3BC4F4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11200" y="1051214"/>
            <a:ext cx="9171709" cy="4419599"/>
          </a:xfrm>
        </p:spPr>
        <p:txBody>
          <a:bodyPr/>
          <a:lstStyle/>
          <a:p>
            <a:pPr eaLnBrk="1">
              <a:buFont typeface="Arial" panose="020B0604020202020204" pitchFamily="34" charset="0"/>
              <a:buChar char="•"/>
            </a:pPr>
            <a:r>
              <a:rPr lang="nl-NL" altLang="nl-NL" sz="2800" dirty="0">
                <a:solidFill>
                  <a:srgbClr val="033D3C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Maak de buitenklauw even lang en even dik als de </a:t>
            </a:r>
            <a:r>
              <a:rPr lang="nl-NL" altLang="nl-NL" sz="2800" dirty="0" err="1">
                <a:solidFill>
                  <a:srgbClr val="033D3C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binnenklauw</a:t>
            </a:r>
            <a:r>
              <a:rPr lang="nl-NL" altLang="nl-NL" sz="2800" dirty="0">
                <a:solidFill>
                  <a:srgbClr val="033D3C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 (indien mogelijk)</a:t>
            </a:r>
          </a:p>
        </p:txBody>
      </p:sp>
      <p:pic>
        <p:nvPicPr>
          <p:cNvPr id="19460" name="Picture 3" descr="image.png">
            <a:extLst>
              <a:ext uri="{FF2B5EF4-FFF2-40B4-BE49-F238E27FC236}">
                <a16:creationId xmlns:a16="http://schemas.microsoft.com/office/drawing/2014/main" id="{4D36276F-F452-70A5-D5C5-D3A782CEAA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130" y="2428409"/>
            <a:ext cx="5087216" cy="4002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>
            <a:extLst>
              <a:ext uri="{FF2B5EF4-FFF2-40B4-BE49-F238E27FC236}">
                <a16:creationId xmlns:a16="http://schemas.microsoft.com/office/drawing/2014/main" id="{5827743E-2EF4-6452-4B2C-76DB3A0F7B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4362" y="452582"/>
            <a:ext cx="5481638" cy="1511300"/>
          </a:xfrm>
        </p:spPr>
        <p:txBody>
          <a:bodyPr/>
          <a:lstStyle/>
          <a:p>
            <a:pPr eaLnBrk="1"/>
            <a:r>
              <a:rPr lang="nl-NL" altLang="nl-NL" sz="3200" dirty="0">
                <a:solidFill>
                  <a:srgbClr val="033D3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Stap 3</a:t>
            </a: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9A679334-8F71-786B-8CFC-CB9351F4667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511" y="1219200"/>
            <a:ext cx="8957252" cy="4419599"/>
          </a:xfrm>
        </p:spPr>
        <p:txBody>
          <a:bodyPr/>
          <a:lstStyle/>
          <a:p>
            <a:pPr eaLnBrk="1">
              <a:buFont typeface="Arial" panose="020B0604020202020204" pitchFamily="34" charset="0"/>
              <a:buChar char="•"/>
            </a:pPr>
            <a:r>
              <a:rPr lang="nl-NL" altLang="nl-NL" sz="2800" dirty="0">
                <a:solidFill>
                  <a:srgbClr val="033D3A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Model snijden.  2,5 cm vanaf de punt van de klauw beginnen</a:t>
            </a:r>
          </a:p>
        </p:txBody>
      </p:sp>
      <p:pic>
        <p:nvPicPr>
          <p:cNvPr id="20484" name="Picture 3" descr="image.png">
            <a:extLst>
              <a:ext uri="{FF2B5EF4-FFF2-40B4-BE49-F238E27FC236}">
                <a16:creationId xmlns:a16="http://schemas.microsoft.com/office/drawing/2014/main" id="{E6963940-F0AA-7456-14BB-C20BF56ECB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832" y="1969338"/>
            <a:ext cx="5878080" cy="4436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>
            <a:extLst>
              <a:ext uri="{FF2B5EF4-FFF2-40B4-BE49-F238E27FC236}">
                <a16:creationId xmlns:a16="http://schemas.microsoft.com/office/drawing/2014/main" id="{114B7E28-8599-F2DA-11EC-58942200A4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39091" y="438439"/>
            <a:ext cx="6184900" cy="1739900"/>
          </a:xfrm>
        </p:spPr>
        <p:txBody>
          <a:bodyPr/>
          <a:lstStyle/>
          <a:p>
            <a:pPr eaLnBrk="1"/>
            <a:r>
              <a:rPr lang="nl-NL" altLang="nl-NL" sz="3200" dirty="0">
                <a:solidFill>
                  <a:srgbClr val="033C3D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Stap 4 </a:t>
            </a:r>
            <a:br>
              <a:rPr lang="nl-NL" altLang="nl-NL" sz="3200" dirty="0">
                <a:solidFill>
                  <a:srgbClr val="033C3D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nl-NL" altLang="nl-NL" sz="3200" dirty="0">
                <a:solidFill>
                  <a:srgbClr val="033C3D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verlagen van de pijnlijke klauw</a:t>
            </a:r>
          </a:p>
        </p:txBody>
      </p:sp>
      <p:pic>
        <p:nvPicPr>
          <p:cNvPr id="21508" name="Picture 3" descr="image.png">
            <a:extLst>
              <a:ext uri="{FF2B5EF4-FFF2-40B4-BE49-F238E27FC236}">
                <a16:creationId xmlns:a16="http://schemas.microsoft.com/office/drawing/2014/main" id="{044E2A4A-DB5B-BFA9-A196-9A2282344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908" y="2336078"/>
            <a:ext cx="6352085" cy="4083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7" name="Rectangle 2">
            <a:extLst>
              <a:ext uri="{FF2B5EF4-FFF2-40B4-BE49-F238E27FC236}">
                <a16:creationId xmlns:a16="http://schemas.microsoft.com/office/drawing/2014/main" id="{32028E50-00E3-A11F-03D6-7C4C716BCA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39091" y="1600200"/>
            <a:ext cx="8229600" cy="5257800"/>
          </a:xfrm>
        </p:spPr>
        <p:txBody>
          <a:bodyPr/>
          <a:lstStyle/>
          <a:p>
            <a:pPr marL="361950" indent="-322263"/>
            <a:r>
              <a:rPr lang="nl-NL" altLang="nl-NL" sz="2800" dirty="0">
                <a:solidFill>
                  <a:srgbClr val="033D3A"/>
                </a:solidFill>
              </a:rPr>
              <a:t>Het achterste 2/3 deel van de pijnlijke klauw om het gewicht  gedeeltelijk over te hevelen naar de gezonde klauw</a:t>
            </a:r>
          </a:p>
          <a:p>
            <a:pPr marL="361950" indent="-322263">
              <a:buNone/>
            </a:pPr>
            <a:r>
              <a:rPr lang="nl-NL" altLang="nl-NL" sz="2800" dirty="0">
                <a:solidFill>
                  <a:srgbClr val="033D3A"/>
                </a:solidFill>
              </a:rPr>
              <a:t>   (indien mogelijk</a:t>
            </a:r>
            <a:r>
              <a:rPr lang="nl-NL" altLang="nl-NL" dirty="0"/>
              <a:t> )                                                   </a:t>
            </a:r>
            <a:endParaRPr lang="nl-NL" altLang="nl-NL" sz="2800" dirty="0">
              <a:solidFill>
                <a:srgbClr val="033D3A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>
            <a:extLst>
              <a:ext uri="{FF2B5EF4-FFF2-40B4-BE49-F238E27FC236}">
                <a16:creationId xmlns:a16="http://schemas.microsoft.com/office/drawing/2014/main" id="{07409A59-1790-6DE6-594E-9E86300705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0156" y="410370"/>
            <a:ext cx="6346825" cy="1511300"/>
          </a:xfrm>
        </p:spPr>
        <p:txBody>
          <a:bodyPr/>
          <a:lstStyle/>
          <a:p>
            <a:pPr eaLnBrk="1"/>
            <a:r>
              <a:rPr lang="nl-NL" altLang="nl-NL" sz="3200" dirty="0">
                <a:solidFill>
                  <a:srgbClr val="033C3D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Stap 5</a:t>
            </a: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FE0F752C-094E-4D33-8BD3-EA3C707EDFE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90156" y="1219200"/>
            <a:ext cx="11449050" cy="4419599"/>
          </a:xfrm>
        </p:spPr>
        <p:txBody>
          <a:bodyPr/>
          <a:lstStyle/>
          <a:p>
            <a:pPr eaLnBrk="1">
              <a:buFont typeface="Arial" panose="020B0604020202020204" pitchFamily="34" charset="0"/>
              <a:buChar char="•"/>
            </a:pPr>
            <a:r>
              <a:rPr lang="nl-NL" altLang="nl-NL" sz="2800" dirty="0">
                <a:solidFill>
                  <a:srgbClr val="033C3C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Verwijder los hoorn en harde randen</a:t>
            </a:r>
          </a:p>
        </p:txBody>
      </p:sp>
      <p:pic>
        <p:nvPicPr>
          <p:cNvPr id="22532" name="Picture 3" descr="image.png">
            <a:extLst>
              <a:ext uri="{FF2B5EF4-FFF2-40B4-BE49-F238E27FC236}">
                <a16:creationId xmlns:a16="http://schemas.microsoft.com/office/drawing/2014/main" id="{6896D9C5-2545-E288-62AF-C67FAF58F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35" y="2323631"/>
            <a:ext cx="10024529" cy="2943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ema1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88DF50EB-C74A-4B85-92D1-9DBB6B749F33}" vid="{92CC1634-FFE4-4E42-8D25-839E32EE63E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153</Words>
  <Application>Microsoft Office PowerPoint</Application>
  <PresentationFormat>Breedbeeld</PresentationFormat>
  <Paragraphs>30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8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Lucida Grande</vt:lpstr>
      <vt:lpstr>Wingdings</vt:lpstr>
      <vt:lpstr>Kantoorthema</vt:lpstr>
      <vt:lpstr>Thema1</vt:lpstr>
      <vt:lpstr>PowerPoint-presentatie</vt:lpstr>
      <vt:lpstr>Bekappen</vt:lpstr>
      <vt:lpstr>De Hollandse methode</vt:lpstr>
      <vt:lpstr>Stap 1</vt:lpstr>
      <vt:lpstr>Stap 2</vt:lpstr>
      <vt:lpstr>Stap 3</vt:lpstr>
      <vt:lpstr>Stap 4  verlagen van de pijnlijke klauw</vt:lpstr>
      <vt:lpstr>Stap 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Nea Wolfs</dc:creator>
  <cp:lastModifiedBy>Nea Wolfs</cp:lastModifiedBy>
  <cp:revision>1</cp:revision>
  <dcterms:created xsi:type="dcterms:W3CDTF">2022-11-27T12:34:21Z</dcterms:created>
  <dcterms:modified xsi:type="dcterms:W3CDTF">2022-11-27T12:37:23Z</dcterms:modified>
</cp:coreProperties>
</file>